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 Semi Bold" panose="020B0604020202020204" charset="-78"/>
      <p:regular r:id="rId11"/>
    </p:embeddedFont>
    <p:embeddedFont>
      <p:font typeface="Sora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0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75284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To-Do List Application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56735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Developing a simple to-do list application can be a great way to enhance productivity and organization in your daily life. By leveraging HTML, CSS, and JavaScript, you can create a user-friendly tool to manage your tasks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412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Why a To-Do List is Essential for Productivity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353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1160" y="2907983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Prioritization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321487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to-do list helps you identify and focus on the most important tasks, ensuring you don't get sidetracked by less crucial items.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353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2907983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32148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breaking down your day into manageable tasks, you can better allocate your time and avoid feeling overwhelmed.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86204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6155" y="5934670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Focus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348174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Crossing off completed tasks provides a sense of accomplishment, boosting your motivation and keeping you on track.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9F82C-8143-266B-3B91-FC9AAB733FB8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11911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Overview of HTML, CSS, and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Responsible for the structure and content of web pages, providing the basic building blocks for the to-do list application.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Styles the visual appearance of the to-do list, ensuring it is aesthetically pleasing and user-friendly.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Adds interactivity and functionality to the to-do list, enabling features like task addition, deletion, and status tracking.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CB623-88F1-E0BE-7A37-91D9FF5A518E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Building the To-Do List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 Field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964067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Allows users to enter new tasks to be added to the list.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Listing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96406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Displays the user's tasks, with the ability to mark them as complete.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4496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669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 Button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615529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Triggers the addition of a new task to the list when clicked.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CE082B-882C-F5B1-A9F8-46CF9130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6" y="869441"/>
            <a:ext cx="5591413" cy="6189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5D9C91-9EDB-9333-2149-BAFF10577A41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3095387"/>
            <a:ext cx="9564648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Adding Functionality with JavaScript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727" y="5935504"/>
            <a:ext cx="13280946" cy="22860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3935135" y="5260836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3729752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6795" y="5783282"/>
            <a:ext cx="11965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78430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Event Listeners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489" y="4451271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 user interactions, such as clicks on the add button or checkbox ticks.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935444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4117" y="5783282"/>
            <a:ext cx="181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6827" y="6802993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Management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5887" y="7235666"/>
            <a:ext cx="61585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Add, remove, and update tasks in the list based on user actions.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5260836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665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2514" y="5783282"/>
            <a:ext cx="18204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5224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UI Updating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451271"/>
            <a:ext cx="615862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Dynamically update the interface to reflect the changes in the task list.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41B26-4D82-8F4F-E039-755388148DD3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2405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Saving and Retrieving Tasks with Local Storage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67438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432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918710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Store the user's task list in the browser's local storage, ensuring data is retained even after the page is closed.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367438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432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Retrieval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4918710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Automatically load the user's saved tasks when the application is reopened, providing a seamless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82935"/>
            <a:ext cx="95664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Organizing and Prioritizing Tasks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520565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Grouping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Categorize tasks into different groups, such as work, personal, or errands, for better organization.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70" y="4520565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Prioritization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Assign priorities to tasks, allowing users to focus on the most important items first.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30" y="4520565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Scheduling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Set due dates for tasks and view them in a calendar view to stay on top of deadlines.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13174A-3844-E547-488D-135A356BBFAD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29958"/>
            <a:ext cx="129304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Conclusion: The Power of a To-Do List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467588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well-designed to-do list application can be a powerful tool for improving productivity, organization, and overall life management. By leveraging HTML, CSS, and JavaScript, you can create a customizable and user-friendly solution to help you stay on track and achieve your goals.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1DF67-80A8-6480-453D-498650A06F4A}"/>
              </a:ext>
            </a:extLst>
          </p:cNvPr>
          <p:cNvSpPr/>
          <p:nvPr/>
        </p:nvSpPr>
        <p:spPr>
          <a:xfrm>
            <a:off x="12511144" y="7788536"/>
            <a:ext cx="2043952" cy="33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478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Sora Light</vt:lpstr>
      <vt:lpstr>Arial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Ujjwal Tomar</cp:lastModifiedBy>
  <cp:revision>2</cp:revision>
  <dcterms:created xsi:type="dcterms:W3CDTF">2024-10-26T18:48:52Z</dcterms:created>
  <dcterms:modified xsi:type="dcterms:W3CDTF">2024-10-27T08:43:17Z</dcterms:modified>
</cp:coreProperties>
</file>